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</p:sldIdLst>
  <p:sldSz cx="10691813" cy="7559675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FF7979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521B6D0-FBB4-4A0C-998C-23361BC9F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041228C-923D-4FB6-845C-CCAD466CD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518C373-60BA-4AD5-B950-2175150E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936497C-2761-44DB-A7CC-994D8CB7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A8E1A0D-E675-44E2-8CD1-2C97C199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6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A3D15FE-6367-4E6F-BBB6-14C031B7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DD624FF-652E-45CC-8B28-552954E57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DE3BA37-3D51-481F-81C0-55A43B7F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268D65B-9875-4BDE-9FBB-698752A7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C680750-E979-4696-B881-EA275A47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26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03B0B303-589A-4017-955D-A532AE425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4D741B7-E0CF-4655-AB41-D7AF0E78E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678A46F-741A-4314-B724-D4A71B0B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63AD993-2EB1-4791-B35C-C850AA38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2A410A6-9F5B-42D7-B4C5-C76AD165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89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C70AFFB-0837-4F6A-B146-D30CE735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BB85E4D-5D09-4128-ABE8-47B61F0B5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1A39B3D-672B-4B98-A445-37553B4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50E8BB4-7B7E-40C6-9B12-C22BCDFB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06F4733-D668-4F64-AA66-16DF6F0B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2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9389F09-E26E-484B-A1A3-50C5EF624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DAF42A4-9005-4826-82BA-66900F6B3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158EA18-1892-434A-AF1B-E0417898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C5976D9-83D9-475F-B352-F8251591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388D811-868B-4B5F-9B0A-97019179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3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89878E-E6F4-4FCB-924D-F1AC2C86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54319BF-638D-41B5-843F-5A2FA098E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C0A102F-75BD-470F-9D57-1B959278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3FC11A6-1BBC-4A5A-A935-54F3994C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4FA335F-BB27-4688-A806-7E1FCF237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5C34E276-34AB-44E8-892D-18B73B3B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8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5E5AB99-D217-4E21-A2A8-08A7523F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B7FDA3E-8BB8-4DFC-8C91-59EA6DC60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CE1D8C5-D942-4FA8-B539-1E926CA44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91C4A21F-5916-40F0-9056-A27783CFE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20DAF6D-7753-4813-9B50-D9B9E0E4D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2FFA785-0926-4AF6-9FCA-3D39FC56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6C7B7A4-9AE5-4AE7-A5E7-06B06875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268C9313-8EC4-45A7-AE9A-BC37D9CB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6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BCDFF6-7E8D-4F92-8061-17001F12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5A0BE22-DFEB-4008-B88A-BEC6AB48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1936FB1-5721-4145-966F-AA9072CC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4FB07391-D0A6-41E9-A810-B74CCD52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07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504FBF1D-5DEC-4B51-A522-0D3F3C45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09429E76-3C4A-4B15-881A-2F5C594E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3AA65C34-854E-423D-9663-22A151CF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6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3BB5181-8AA4-4F93-AC35-170B6B280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FF36D76-C86F-4A8B-8721-458A485F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AB037C1-AB67-4A44-BC36-A099897D1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8A74794-4581-4185-A00E-A5A281CB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FF27BCF-6E2C-4FEE-960C-618A1253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79CEE2B-2A67-4346-A337-19CC1E6B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04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288A5D8-7B39-438E-85A7-A4AC6E67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F9E34D50-6964-4CC0-92C4-35087B261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5D449714-B95D-43C4-B7A2-195BD4856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ACACC92-4F6E-4C06-993D-BDC01C37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FFDBCBB-5870-486E-BCEF-59D99CCD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0861FB4-F748-4E33-A5A3-8E991A51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2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2A3958D-ECCB-48C4-A1AB-07B0ACC1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FD28D5D-FE5A-4B08-BCAA-7C1EF1D3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728B4E7-3748-4C5C-8B41-E1491B3B2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F851-038B-40AA-8241-23FEA8595475}" type="datetimeFigureOut">
              <a:rPr kumimoji="1" lang="ja-JP" altLang="en-US" smtClean="0"/>
              <a:t>2021/8/12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85962C7-D0CE-4EE7-8A07-097850949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BB98D39-6ED4-4E1C-A59B-59ED0B200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86D7-0097-4D50-88BB-BB5AEFF087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81A13AB1-5644-4098-9464-8F939CADB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"/>
            <a:ext cx="10691812" cy="7559675"/>
          </a:xfrm>
          <a:prstGeom prst="rect">
            <a:avLst/>
          </a:prstGeom>
          <a:solidFill>
            <a:schemeClr val="bg1">
              <a:alpha val="34000"/>
            </a:schemeClr>
          </a:solidFill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362422E3-9E60-4CF8-AB8E-0DA5E1404B20}"/>
              </a:ext>
            </a:extLst>
          </p:cNvPr>
          <p:cNvSpPr txBox="1"/>
          <p:nvPr/>
        </p:nvSpPr>
        <p:spPr>
          <a:xfrm>
            <a:off x="280984" y="4523826"/>
            <a:ext cx="1021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開催時間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１２：００～１６：００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xmlns="" id="{95EE22E1-3323-4063-AC1B-6553D06F7B6B}"/>
              </a:ext>
            </a:extLst>
          </p:cNvPr>
          <p:cNvSpPr/>
          <p:nvPr/>
        </p:nvSpPr>
        <p:spPr>
          <a:xfrm>
            <a:off x="1061777" y="1317630"/>
            <a:ext cx="8651254" cy="1418599"/>
          </a:xfrm>
          <a:prstGeom prst="roundRect">
            <a:avLst/>
          </a:prstGeom>
          <a:gradFill flip="none" rotWithShape="1">
            <a:gsLst>
              <a:gs pos="0">
                <a:srgbClr val="0070C0"/>
              </a:gs>
              <a:gs pos="46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600" b="1" dirty="0" smtClean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スーパーボールすくい</a:t>
            </a:r>
            <a:endParaRPr kumimoji="1" lang="ja-JP" altLang="en-US" sz="6600" b="1" dirty="0">
              <a:ln w="38100">
                <a:solidFill>
                  <a:schemeClr val="bg1"/>
                </a:solidFill>
              </a:ln>
              <a:solidFill>
                <a:schemeClr val="accent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73B554FE-9E0B-4EA9-9BBF-BD51523C57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2701">
            <a:off x="8923444" y="5526679"/>
            <a:ext cx="1826262" cy="1291086"/>
          </a:xfrm>
          <a:prstGeom prst="rect">
            <a:avLst/>
          </a:prstGeom>
          <a:effectLst>
            <a:glow rad="88900">
              <a:schemeClr val="bg1"/>
            </a:glow>
            <a:softEdge rad="31750"/>
          </a:effec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3CD85A23-2424-485F-BF09-AC6974D85C25}"/>
              </a:ext>
            </a:extLst>
          </p:cNvPr>
          <p:cNvSpPr txBox="1"/>
          <p:nvPr/>
        </p:nvSpPr>
        <p:spPr>
          <a:xfrm>
            <a:off x="236511" y="2910754"/>
            <a:ext cx="9434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</a:t>
            </a:r>
            <a:r>
              <a:rPr kumimoji="1" lang="en-US" altLang="ja-JP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　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年８月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１４日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 　　８月１５日（日）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15DC8BD-954A-4516-B87A-24889FBF657B}"/>
              </a:ext>
            </a:extLst>
          </p:cNvPr>
          <p:cNvSpPr txBox="1"/>
          <p:nvPr/>
        </p:nvSpPr>
        <p:spPr>
          <a:xfrm>
            <a:off x="4611383" y="6928197"/>
            <a:ext cx="9898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数がなくなり次第終了させていただきます。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2576B0FC-B74D-482B-9532-6A4D7E9F6B56}"/>
              </a:ext>
            </a:extLst>
          </p:cNvPr>
          <p:cNvGrpSpPr/>
          <p:nvPr/>
        </p:nvGrpSpPr>
        <p:grpSpPr>
          <a:xfrm>
            <a:off x="454490" y="65762"/>
            <a:ext cx="2975980" cy="1449333"/>
            <a:chOff x="141758" y="1464415"/>
            <a:chExt cx="2685143" cy="1068772"/>
          </a:xfrm>
        </p:grpSpPr>
        <p:sp>
          <p:nvSpPr>
            <p:cNvPr id="12" name="楕円 11">
              <a:extLst>
                <a:ext uri="{FF2B5EF4-FFF2-40B4-BE49-F238E27FC236}">
                  <a16:creationId xmlns:a16="http://schemas.microsoft.com/office/drawing/2014/main" xmlns="" id="{0F7B2422-B6F5-4FB5-B79C-C842B3D82DA7}"/>
                </a:ext>
              </a:extLst>
            </p:cNvPr>
            <p:cNvSpPr/>
            <p:nvPr/>
          </p:nvSpPr>
          <p:spPr>
            <a:xfrm rot="21082205">
              <a:off x="141758" y="1464415"/>
              <a:ext cx="2685143" cy="1068772"/>
            </a:xfrm>
            <a:prstGeom prst="ellipse">
              <a:avLst/>
            </a:prstGeom>
            <a:solidFill>
              <a:srgbClr val="FF00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xmlns="" id="{412B3D00-0316-4801-9473-032237E1F2E7}"/>
                </a:ext>
              </a:extLst>
            </p:cNvPr>
            <p:cNvSpPr txBox="1"/>
            <p:nvPr/>
          </p:nvSpPr>
          <p:spPr>
            <a:xfrm rot="20986736">
              <a:off x="385514" y="1778664"/>
              <a:ext cx="2160857" cy="448613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お子</a:t>
              </a:r>
              <a:r>
                <a:rPr kumimoji="1" lang="ja-JP" altLang="en-US" dirty="0"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様限定</a:t>
              </a: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292512" y="5771518"/>
            <a:ext cx="34516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対象</a:t>
            </a:r>
            <a:r>
              <a:rPr lang="en-US" altLang="ja-JP" sz="4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3125197" y="5464561"/>
            <a:ext cx="64780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北近江の湯・北近江食堂を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ご利用の１２歳以下のお子様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6" y="234938"/>
            <a:ext cx="1077835" cy="107783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356" y="4316607"/>
            <a:ext cx="1218928" cy="13111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085" y="241895"/>
            <a:ext cx="2176740" cy="103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1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 竜也</dc:creator>
  <cp:lastModifiedBy>Microsoft アカウント</cp:lastModifiedBy>
  <cp:revision>32</cp:revision>
  <cp:lastPrinted>2021-08-12T04:09:53Z</cp:lastPrinted>
  <dcterms:created xsi:type="dcterms:W3CDTF">2020-02-01T09:57:37Z</dcterms:created>
  <dcterms:modified xsi:type="dcterms:W3CDTF">2021-08-12T04:10:02Z</dcterms:modified>
</cp:coreProperties>
</file>