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9147FC-934A-72BC-F98A-E8C6599A1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69DB86-3A1D-9911-F878-4667D2256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7CDB00-CCE7-AE26-D436-A6CA7D19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80A421-EBB1-7AB9-EF8A-72C01272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AA23C7-AB24-9DB4-3548-7BF63156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3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351A3E-E4F9-7C17-A1E5-1BF2CCD6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F288FF-7872-EAA1-8C2C-551301EA1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012F09-7147-FE94-4EB7-86D620FD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62DC15-6AFD-A3D3-311B-A2A6D3AFD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1AF5-27EC-B6AB-F64D-C7FA60A7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75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E73B42-0D79-27BD-6126-1FA92EA25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584572-55AE-FE2D-4730-25F5C2F63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2C3DED-C97B-B264-5DF9-9148A05DA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18484-C1AB-FD2F-6990-BEC991BF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B71C47-D5A1-BFAC-207F-9595C11B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4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5D7C62-04DA-8BBA-549D-0A6CD30A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AE3B0F-0F80-490E-1AEA-D8FF5F8DC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B3E363-0D59-01B0-7DAA-55A9E8285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3B33A8-DBAC-4A1C-8A07-621CDA3B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5B9288-81D0-EF43-9F5F-7FAE249E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02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19FD6-6B98-7E92-886C-025C2D83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5D8288-708D-0784-0802-0FA4B5F94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BF3354-5F98-FC81-EC59-E827820F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DF20F6-77EE-FB75-8B5D-C6D36905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47D94-7312-35AF-A64D-4E9C0A62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60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49C5-F850-CC0A-2C95-29E96B40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033097-10FF-0990-7E12-7DEC2F42F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9C73DB-39FD-ADF2-FD3C-85B9C7124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EC753A-74DD-B4C2-9B8C-150C3C73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FC26A-B86E-D5A9-B4A0-3667A489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FCD220-6EA5-937A-282D-769BE0F2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8D34EA-43B0-1CA2-93D0-B39BFDD9C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B0BFE7-324E-F025-C472-DAC546503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D9A617-1F61-89D8-8083-2D474F6E8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242A8DF-11E6-9E0F-8748-2E801A144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9B08D7-1F55-C283-E1E3-85529E6B96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4D008C7-1289-DE65-DE16-B45BB8101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F3991B-D61A-3569-1170-C7EC36A73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D7CD71-9BD2-548F-E9B5-0A181ED8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20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8277A6-34FE-2AE1-7090-C409CCC5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6C1C93-019F-7A8E-35A1-5EF227FD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DEB6DD-A92E-B8AA-B2DA-07A040E8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7EB679-8B39-94A9-C5DB-E51FF9603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40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54040E-A728-FE37-B8F3-C8A2F36E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FAAECB-44CB-EB51-DCE3-2EA73EFC5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A41618-8188-1253-156E-96AC5619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38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B7677F-0DAA-8291-57E9-135E9B3C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0B4EBB-BBA5-EF12-661F-D9C3FD452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548A41-9562-25DF-156A-78EF4BFF8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A33B2A-BE00-2DD4-49C7-FC061DDDB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FB9F9E-C0A2-EF9B-0E63-3A092B4A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A55FD6-549D-E6CC-2C8D-98124BB71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59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565CE6-7D55-37A7-3028-EFA8A84D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7E2140A-704E-F063-2720-57F195D22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5D4FBE-5868-2C32-9614-7763A65BB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E7A7DC-6A3F-9AA6-9F52-07C1E25B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EA2CB3-9B3A-735D-94D6-49159950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921D53-25DB-95CD-6743-B053E61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51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274523-8707-0E39-E454-450268A1D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09F6EE-3E95-C0B5-EEC0-4C0B1CCC8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27F0E8-ED98-7BB1-B4B2-C17CA9FAD2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B74C-86AF-4736-9603-77FF3145A8B1}" type="datetimeFigureOut">
              <a:rPr kumimoji="1" lang="ja-JP" altLang="en-US" smtClean="0"/>
              <a:t>2024/7/14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876668-401C-1BEB-5724-3AA2AC4FC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A2A3CB-A9BE-8023-7976-923A188CE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EEC6-FA23-4540-894E-8B6FA283B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3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93453-06F4-461C-A475-4535A6816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291" y="1390027"/>
            <a:ext cx="9699419" cy="44166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ja-JP" altLang="en-US" sz="4899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現在、ゆったりラウンジ内の</a:t>
            </a:r>
            <a:br>
              <a:rPr lang="en-US" altLang="ja-JP" sz="4899" u="sng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4899" u="sng">
                <a:latin typeface="HGP明朝B" panose="02020800000000000000" pitchFamily="18" charset="-128"/>
                <a:ea typeface="HGP明朝B" panose="02020800000000000000" pitchFamily="18" charset="-128"/>
              </a:rPr>
              <a:t>空調</a:t>
            </a:r>
            <a:r>
              <a:rPr lang="ja-JP" altLang="en-US" sz="4899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設備が不調となっております。</a:t>
            </a:r>
            <a:br>
              <a:rPr lang="en-US" altLang="ja-JP" sz="4899" u="sng" dirty="0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4899" dirty="0">
                <a:latin typeface="HGP明朝B" panose="02020800000000000000" pitchFamily="18" charset="-128"/>
                <a:ea typeface="HGP明朝B" panose="02020800000000000000" pitchFamily="18" charset="-128"/>
              </a:rPr>
              <a:t>ご利用のお客様にはご不便・ご迷惑を</a:t>
            </a:r>
            <a:br>
              <a:rPr lang="en-US" altLang="ja-JP" sz="4899" dirty="0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4899" dirty="0">
                <a:latin typeface="HGP明朝B" panose="02020800000000000000" pitchFamily="18" charset="-128"/>
                <a:ea typeface="HGP明朝B" panose="02020800000000000000" pitchFamily="18" charset="-128"/>
              </a:rPr>
              <a:t>お掛けして誠に申し訳ございません。</a:t>
            </a:r>
            <a:br>
              <a:rPr lang="en-US" altLang="ja-JP" sz="4899" dirty="0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4899" dirty="0">
                <a:latin typeface="HGP明朝B" panose="02020800000000000000" pitchFamily="18" charset="-128"/>
                <a:ea typeface="HGP明朝B" panose="02020800000000000000" pitchFamily="18" charset="-128"/>
              </a:rPr>
              <a:t>何卒ご容赦くださいますよう</a:t>
            </a:r>
            <a:br>
              <a:rPr lang="en-US" altLang="ja-JP" sz="4899" dirty="0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4899" dirty="0">
                <a:latin typeface="HGP明朝B" panose="02020800000000000000" pitchFamily="18" charset="-128"/>
                <a:ea typeface="HGP明朝B" panose="02020800000000000000" pitchFamily="18" charset="-128"/>
              </a:rPr>
              <a:t>お願い申し上げます。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47C6C88-3B2B-FBC4-DB3D-3902C3B46CD9}"/>
              </a:ext>
            </a:extLst>
          </p:cNvPr>
          <p:cNvSpPr txBox="1">
            <a:spLocks/>
          </p:cNvSpPr>
          <p:nvPr/>
        </p:nvSpPr>
        <p:spPr>
          <a:xfrm>
            <a:off x="1246291" y="4"/>
            <a:ext cx="9699418" cy="12270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vert="horz" lIns="82953" tIns="41476" rIns="82953" bIns="41476" rtlCol="0" anchor="ctr">
            <a:norm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532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お詫び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E167E6-B647-DD76-D098-B00C57008150}"/>
              </a:ext>
            </a:extLst>
          </p:cNvPr>
          <p:cNvSpPr/>
          <p:nvPr/>
        </p:nvSpPr>
        <p:spPr>
          <a:xfrm>
            <a:off x="7649205" y="5901742"/>
            <a:ext cx="3296506" cy="913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3629" b="1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北近江リゾート</a:t>
            </a:r>
          </a:p>
        </p:txBody>
      </p:sp>
    </p:spTree>
    <p:extLst>
      <p:ext uri="{BB962C8B-B14F-4D97-AF65-F5344CB8AC3E}">
        <p14:creationId xmlns:p14="http://schemas.microsoft.com/office/powerpoint/2010/main" val="303062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HGP明朝B</vt:lpstr>
      <vt:lpstr>游ゴシック</vt:lpstr>
      <vt:lpstr>游ゴシック Light</vt:lpstr>
      <vt:lpstr>Arial</vt:lpstr>
      <vt:lpstr>Office テーマ</vt:lpstr>
      <vt:lpstr>現在、ゆったりラウンジ内の 空調設備が不調となっております。 ご利用のお客様にはご不便・ご迷惑を お掛けして誠に申し訳ございません。 何卒ご容赦くださいますよう お願い申し上げます。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北近江リゾート</dc:creator>
  <cp:lastModifiedBy>北近江リゾート</cp:lastModifiedBy>
  <cp:revision>2</cp:revision>
  <dcterms:created xsi:type="dcterms:W3CDTF">2024-07-14T03:27:54Z</dcterms:created>
  <dcterms:modified xsi:type="dcterms:W3CDTF">2024-07-14T03:46:00Z</dcterms:modified>
</cp:coreProperties>
</file>